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75" r:id="rId3"/>
    <p:sldId id="274" r:id="rId4"/>
    <p:sldId id="273" r:id="rId5"/>
    <p:sldId id="278" r:id="rId6"/>
    <p:sldId id="279" r:id="rId7"/>
    <p:sldId id="256" r:id="rId8"/>
    <p:sldId id="280" r:id="rId9"/>
    <p:sldId id="281" r:id="rId10"/>
    <p:sldId id="283" r:id="rId11"/>
    <p:sldId id="270" r:id="rId12"/>
    <p:sldId id="268" r:id="rId13"/>
    <p:sldId id="282" r:id="rId14"/>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IQ"/>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9BEF7FE-73FD-4768-BED2-B5B0C847F4EF}" type="datetimeFigureOut">
              <a:rPr lang="ar-IQ" smtClean="0"/>
              <a:t>15/05/1442</a:t>
            </a:fld>
            <a:endParaRPr lang="ar-IQ"/>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IQ"/>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IQ"/>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97807E0B-27B3-4842-9165-53B2A0C0CC95}" type="slidenum">
              <a:rPr lang="ar-IQ" smtClean="0"/>
              <a:t>‹#›</a:t>
            </a:fld>
            <a:endParaRPr lang="ar-IQ"/>
          </a:p>
        </p:txBody>
      </p:sp>
    </p:spTree>
    <p:extLst>
      <p:ext uri="{BB962C8B-B14F-4D97-AF65-F5344CB8AC3E}">
        <p14:creationId xmlns:p14="http://schemas.microsoft.com/office/powerpoint/2010/main" val="222943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97807E0B-27B3-4842-9165-53B2A0C0CC95}" type="slidenum">
              <a:rPr lang="ar-IQ" smtClean="0"/>
              <a:t>2</a:t>
            </a:fld>
            <a:endParaRPr lang="ar-IQ"/>
          </a:p>
        </p:txBody>
      </p:sp>
    </p:spTree>
    <p:extLst>
      <p:ext uri="{BB962C8B-B14F-4D97-AF65-F5344CB8AC3E}">
        <p14:creationId xmlns:p14="http://schemas.microsoft.com/office/powerpoint/2010/main" val="1113134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97807E0B-27B3-4842-9165-53B2A0C0CC95}" type="slidenum">
              <a:rPr lang="ar-IQ" smtClean="0"/>
              <a:t>8</a:t>
            </a:fld>
            <a:endParaRPr lang="ar-IQ"/>
          </a:p>
        </p:txBody>
      </p:sp>
    </p:spTree>
    <p:extLst>
      <p:ext uri="{BB962C8B-B14F-4D97-AF65-F5344CB8AC3E}">
        <p14:creationId xmlns:p14="http://schemas.microsoft.com/office/powerpoint/2010/main" val="111313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97807E0B-27B3-4842-9165-53B2A0C0CC95}" type="slidenum">
              <a:rPr lang="ar-IQ" smtClean="0"/>
              <a:t>9</a:t>
            </a:fld>
            <a:endParaRPr lang="ar-IQ"/>
          </a:p>
        </p:txBody>
      </p:sp>
    </p:spTree>
    <p:extLst>
      <p:ext uri="{BB962C8B-B14F-4D97-AF65-F5344CB8AC3E}">
        <p14:creationId xmlns:p14="http://schemas.microsoft.com/office/powerpoint/2010/main" val="111313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97807E0B-27B3-4842-9165-53B2A0C0CC95}" type="slidenum">
              <a:rPr lang="ar-IQ" smtClean="0"/>
              <a:t>10</a:t>
            </a:fld>
            <a:endParaRPr lang="ar-IQ"/>
          </a:p>
        </p:txBody>
      </p:sp>
    </p:spTree>
    <p:extLst>
      <p:ext uri="{BB962C8B-B14F-4D97-AF65-F5344CB8AC3E}">
        <p14:creationId xmlns:p14="http://schemas.microsoft.com/office/powerpoint/2010/main" val="275574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97807E0B-27B3-4842-9165-53B2A0C0CC95}" type="slidenum">
              <a:rPr lang="ar-IQ" smtClean="0"/>
              <a:t>11</a:t>
            </a:fld>
            <a:endParaRPr lang="ar-IQ"/>
          </a:p>
        </p:txBody>
      </p:sp>
    </p:spTree>
    <p:extLst>
      <p:ext uri="{BB962C8B-B14F-4D97-AF65-F5344CB8AC3E}">
        <p14:creationId xmlns:p14="http://schemas.microsoft.com/office/powerpoint/2010/main" val="2755747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9DFD-8B54-4AF3-B092-900643A62E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a:extLst>
              <a:ext uri="{FF2B5EF4-FFF2-40B4-BE49-F238E27FC236}">
                <a16:creationId xmlns:a16="http://schemas.microsoft.com/office/drawing/2014/main" id="{74B9488F-BB00-48C8-A329-B0B4E5CDE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a:extLst>
              <a:ext uri="{FF2B5EF4-FFF2-40B4-BE49-F238E27FC236}">
                <a16:creationId xmlns:a16="http://schemas.microsoft.com/office/drawing/2014/main" id="{55002527-FA9D-4B00-95F0-3267C1318DA1}"/>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5" name="Footer Placeholder 4">
            <a:extLst>
              <a:ext uri="{FF2B5EF4-FFF2-40B4-BE49-F238E27FC236}">
                <a16:creationId xmlns:a16="http://schemas.microsoft.com/office/drawing/2014/main" id="{BC273BE3-78E2-4527-BE4E-5EBA6D1BB37E}"/>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DF261B20-3619-4DF6-BE47-E0C7BDE854C8}"/>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2154465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5F01-74F1-4790-ACB6-2412511B10DE}"/>
              </a:ext>
            </a:extLst>
          </p:cNvPr>
          <p:cNvSpPr>
            <a:spLocks noGrp="1"/>
          </p:cNvSpPr>
          <p:nvPr>
            <p:ph type="title"/>
          </p:nvPr>
        </p:nvSpPr>
        <p:spPr/>
        <p:txBody>
          <a:bodyPr/>
          <a:lstStyle/>
          <a:p>
            <a:r>
              <a:rPr lang="en-US"/>
              <a:t>Click to edit Master title style</a:t>
            </a:r>
            <a:endParaRPr lang="ar-IQ"/>
          </a:p>
        </p:txBody>
      </p:sp>
      <p:sp>
        <p:nvSpPr>
          <p:cNvPr id="3" name="Vertical Text Placeholder 2">
            <a:extLst>
              <a:ext uri="{FF2B5EF4-FFF2-40B4-BE49-F238E27FC236}">
                <a16:creationId xmlns:a16="http://schemas.microsoft.com/office/drawing/2014/main" id="{FFCFA6BA-F274-4EE9-AE1D-F4AAF5FC0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2CBB0946-697E-44A5-BA8C-CC8D8B93212B}"/>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5" name="Footer Placeholder 4">
            <a:extLst>
              <a:ext uri="{FF2B5EF4-FFF2-40B4-BE49-F238E27FC236}">
                <a16:creationId xmlns:a16="http://schemas.microsoft.com/office/drawing/2014/main" id="{9290E579-D86F-4A29-8659-09318B13F085}"/>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328B8DCA-4008-48E0-B83E-84C5CBA8DD1E}"/>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9325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9A9FF8-A53E-4400-9FB0-FD570B7710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a:extLst>
              <a:ext uri="{FF2B5EF4-FFF2-40B4-BE49-F238E27FC236}">
                <a16:creationId xmlns:a16="http://schemas.microsoft.com/office/drawing/2014/main" id="{1FA5C988-C785-4944-AE66-5CB6FCCBA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E21A1A90-F47B-4030-AAB3-390486772D5F}"/>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5" name="Footer Placeholder 4">
            <a:extLst>
              <a:ext uri="{FF2B5EF4-FFF2-40B4-BE49-F238E27FC236}">
                <a16:creationId xmlns:a16="http://schemas.microsoft.com/office/drawing/2014/main" id="{6CC97F7E-F8AE-426C-8A5D-B23AFB9F6CC8}"/>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8F26D6C3-F845-460F-8E55-AB357F2A4B8E}"/>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322068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504-6030-45B4-8896-916960536651}"/>
              </a:ext>
            </a:extLst>
          </p:cNvPr>
          <p:cNvSpPr>
            <a:spLocks noGrp="1"/>
          </p:cNvSpPr>
          <p:nvPr>
            <p:ph type="title"/>
          </p:nvPr>
        </p:nvSpPr>
        <p:spPr/>
        <p:txBody>
          <a:bodyPr/>
          <a:lstStyle/>
          <a:p>
            <a:r>
              <a:rPr lang="en-US"/>
              <a:t>Click to edit Master title style</a:t>
            </a:r>
            <a:endParaRPr lang="ar-IQ"/>
          </a:p>
        </p:txBody>
      </p:sp>
      <p:sp>
        <p:nvSpPr>
          <p:cNvPr id="3" name="Content Placeholder 2">
            <a:extLst>
              <a:ext uri="{FF2B5EF4-FFF2-40B4-BE49-F238E27FC236}">
                <a16:creationId xmlns:a16="http://schemas.microsoft.com/office/drawing/2014/main" id="{5F63C3CE-FF73-4743-B21D-200D0DC3E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8A2334E2-1343-40E3-AFC2-58677748DB3C}"/>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5" name="Footer Placeholder 4">
            <a:extLst>
              <a:ext uri="{FF2B5EF4-FFF2-40B4-BE49-F238E27FC236}">
                <a16:creationId xmlns:a16="http://schemas.microsoft.com/office/drawing/2014/main" id="{961B07A5-825E-4A07-B9A4-607507108A1E}"/>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4ED22326-BBB3-4BAF-AF5F-8D8843F37291}"/>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18621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6244-2DAC-4777-B6E2-20A2589E1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a:extLst>
              <a:ext uri="{FF2B5EF4-FFF2-40B4-BE49-F238E27FC236}">
                <a16:creationId xmlns:a16="http://schemas.microsoft.com/office/drawing/2014/main" id="{8AE35B9D-5337-44CF-8E35-C0F6FED49F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57D1BA-FCD5-423F-8BEF-921F550F7975}"/>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5" name="Footer Placeholder 4">
            <a:extLst>
              <a:ext uri="{FF2B5EF4-FFF2-40B4-BE49-F238E27FC236}">
                <a16:creationId xmlns:a16="http://schemas.microsoft.com/office/drawing/2014/main" id="{547DC203-C04A-42F6-AB63-00F22D5CC41F}"/>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3FC1D766-093B-4518-B31E-5AB7BB02B673}"/>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379170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94D8-0B94-4ACB-A0C0-1D6957223FFE}"/>
              </a:ext>
            </a:extLst>
          </p:cNvPr>
          <p:cNvSpPr>
            <a:spLocks noGrp="1"/>
          </p:cNvSpPr>
          <p:nvPr>
            <p:ph type="title"/>
          </p:nvPr>
        </p:nvSpPr>
        <p:spPr/>
        <p:txBody>
          <a:bodyPr/>
          <a:lstStyle/>
          <a:p>
            <a:r>
              <a:rPr lang="en-US"/>
              <a:t>Click to edit Master title style</a:t>
            </a:r>
            <a:endParaRPr lang="ar-IQ"/>
          </a:p>
        </p:txBody>
      </p:sp>
      <p:sp>
        <p:nvSpPr>
          <p:cNvPr id="3" name="Content Placeholder 2">
            <a:extLst>
              <a:ext uri="{FF2B5EF4-FFF2-40B4-BE49-F238E27FC236}">
                <a16:creationId xmlns:a16="http://schemas.microsoft.com/office/drawing/2014/main" id="{6F1E757F-2E1D-4546-842D-F2E975265C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a:extLst>
              <a:ext uri="{FF2B5EF4-FFF2-40B4-BE49-F238E27FC236}">
                <a16:creationId xmlns:a16="http://schemas.microsoft.com/office/drawing/2014/main" id="{55E9FAB3-77AD-4EC8-9A35-E36A7DD715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a:extLst>
              <a:ext uri="{FF2B5EF4-FFF2-40B4-BE49-F238E27FC236}">
                <a16:creationId xmlns:a16="http://schemas.microsoft.com/office/drawing/2014/main" id="{9871ACEE-F791-483E-A695-75E2CB09B53B}"/>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6" name="Footer Placeholder 5">
            <a:extLst>
              <a:ext uri="{FF2B5EF4-FFF2-40B4-BE49-F238E27FC236}">
                <a16:creationId xmlns:a16="http://schemas.microsoft.com/office/drawing/2014/main" id="{13D82CA6-746E-4DFF-9036-BC665F41A4DF}"/>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4FBFB8B8-A594-4896-B1F9-4F86E7738233}"/>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57883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5E40-6C19-49F4-BEC4-E00567EC208E}"/>
              </a:ext>
            </a:extLst>
          </p:cNvPr>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a:extLst>
              <a:ext uri="{FF2B5EF4-FFF2-40B4-BE49-F238E27FC236}">
                <a16:creationId xmlns:a16="http://schemas.microsoft.com/office/drawing/2014/main" id="{C294F3CE-E1CA-4629-805F-0373A4C483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C82F9-A934-4103-8331-648E6755B9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a:extLst>
              <a:ext uri="{FF2B5EF4-FFF2-40B4-BE49-F238E27FC236}">
                <a16:creationId xmlns:a16="http://schemas.microsoft.com/office/drawing/2014/main" id="{C870793D-9106-4366-908B-5D080A6384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F3528-79C4-4DEE-9458-D9ECDF612B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a:extLst>
              <a:ext uri="{FF2B5EF4-FFF2-40B4-BE49-F238E27FC236}">
                <a16:creationId xmlns:a16="http://schemas.microsoft.com/office/drawing/2014/main" id="{824620D7-EECA-4643-9958-6C0E25569A56}"/>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8" name="Footer Placeholder 7">
            <a:extLst>
              <a:ext uri="{FF2B5EF4-FFF2-40B4-BE49-F238E27FC236}">
                <a16:creationId xmlns:a16="http://schemas.microsoft.com/office/drawing/2014/main" id="{FBEB9456-18D2-4AD7-9819-C0C108FDB411}"/>
              </a:ext>
            </a:extLst>
          </p:cNvPr>
          <p:cNvSpPr>
            <a:spLocks noGrp="1"/>
          </p:cNvSpPr>
          <p:nvPr>
            <p:ph type="ftr" sz="quarter" idx="11"/>
          </p:nvPr>
        </p:nvSpPr>
        <p:spPr/>
        <p:txBody>
          <a:bodyPr/>
          <a:lstStyle/>
          <a:p>
            <a:endParaRPr lang="ar-IQ"/>
          </a:p>
        </p:txBody>
      </p:sp>
      <p:sp>
        <p:nvSpPr>
          <p:cNvPr id="9" name="Slide Number Placeholder 8">
            <a:extLst>
              <a:ext uri="{FF2B5EF4-FFF2-40B4-BE49-F238E27FC236}">
                <a16:creationId xmlns:a16="http://schemas.microsoft.com/office/drawing/2014/main" id="{5000F7FD-9B60-47FA-9866-0A009547A2C0}"/>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226973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7C78-05F6-4D50-8C55-73A7EC2078F1}"/>
              </a:ext>
            </a:extLst>
          </p:cNvPr>
          <p:cNvSpPr>
            <a:spLocks noGrp="1"/>
          </p:cNvSpPr>
          <p:nvPr>
            <p:ph type="title"/>
          </p:nvPr>
        </p:nvSpPr>
        <p:spPr/>
        <p:txBody>
          <a:bodyPr/>
          <a:lstStyle/>
          <a:p>
            <a:r>
              <a:rPr lang="en-US"/>
              <a:t>Click to edit Master title style</a:t>
            </a:r>
            <a:endParaRPr lang="ar-IQ"/>
          </a:p>
        </p:txBody>
      </p:sp>
      <p:sp>
        <p:nvSpPr>
          <p:cNvPr id="3" name="Date Placeholder 2">
            <a:extLst>
              <a:ext uri="{FF2B5EF4-FFF2-40B4-BE49-F238E27FC236}">
                <a16:creationId xmlns:a16="http://schemas.microsoft.com/office/drawing/2014/main" id="{96D405D6-0DFB-4429-BE17-4F70ABFD32F4}"/>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4" name="Footer Placeholder 3">
            <a:extLst>
              <a:ext uri="{FF2B5EF4-FFF2-40B4-BE49-F238E27FC236}">
                <a16:creationId xmlns:a16="http://schemas.microsoft.com/office/drawing/2014/main" id="{49754810-6D2A-4107-BAC0-2D44177FA9AC}"/>
              </a:ext>
            </a:extLst>
          </p:cNvPr>
          <p:cNvSpPr>
            <a:spLocks noGrp="1"/>
          </p:cNvSpPr>
          <p:nvPr>
            <p:ph type="ftr" sz="quarter" idx="11"/>
          </p:nvPr>
        </p:nvSpPr>
        <p:spPr/>
        <p:txBody>
          <a:bodyPr/>
          <a:lstStyle/>
          <a:p>
            <a:endParaRPr lang="ar-IQ"/>
          </a:p>
        </p:txBody>
      </p:sp>
      <p:sp>
        <p:nvSpPr>
          <p:cNvPr id="5" name="Slide Number Placeholder 4">
            <a:extLst>
              <a:ext uri="{FF2B5EF4-FFF2-40B4-BE49-F238E27FC236}">
                <a16:creationId xmlns:a16="http://schemas.microsoft.com/office/drawing/2014/main" id="{AB346D28-C720-42AC-A4D0-6C32181E59C9}"/>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256419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8ACB16-736F-4532-9B80-24AEF97411A6}"/>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3" name="Footer Placeholder 2">
            <a:extLst>
              <a:ext uri="{FF2B5EF4-FFF2-40B4-BE49-F238E27FC236}">
                <a16:creationId xmlns:a16="http://schemas.microsoft.com/office/drawing/2014/main" id="{EE829673-C54B-4107-8DCB-2444F0157A30}"/>
              </a:ext>
            </a:extLst>
          </p:cNvPr>
          <p:cNvSpPr>
            <a:spLocks noGrp="1"/>
          </p:cNvSpPr>
          <p:nvPr>
            <p:ph type="ftr" sz="quarter" idx="11"/>
          </p:nvPr>
        </p:nvSpPr>
        <p:spPr/>
        <p:txBody>
          <a:bodyPr/>
          <a:lstStyle/>
          <a:p>
            <a:endParaRPr lang="ar-IQ"/>
          </a:p>
        </p:txBody>
      </p:sp>
      <p:sp>
        <p:nvSpPr>
          <p:cNvPr id="4" name="Slide Number Placeholder 3">
            <a:extLst>
              <a:ext uri="{FF2B5EF4-FFF2-40B4-BE49-F238E27FC236}">
                <a16:creationId xmlns:a16="http://schemas.microsoft.com/office/drawing/2014/main" id="{46FE76A9-7898-43B1-9B80-1D5472422FB8}"/>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322939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1CD6-5AA4-4EA5-A8A2-A17E063FA8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a:extLst>
              <a:ext uri="{FF2B5EF4-FFF2-40B4-BE49-F238E27FC236}">
                <a16:creationId xmlns:a16="http://schemas.microsoft.com/office/drawing/2014/main" id="{B02DCAB1-FF1C-43DC-B744-F265FC88A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a:extLst>
              <a:ext uri="{FF2B5EF4-FFF2-40B4-BE49-F238E27FC236}">
                <a16:creationId xmlns:a16="http://schemas.microsoft.com/office/drawing/2014/main" id="{155767F3-A873-41E5-98C1-95F7B1126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3E212-3592-423F-A471-FBFBFEBE30E3}"/>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6" name="Footer Placeholder 5">
            <a:extLst>
              <a:ext uri="{FF2B5EF4-FFF2-40B4-BE49-F238E27FC236}">
                <a16:creationId xmlns:a16="http://schemas.microsoft.com/office/drawing/2014/main" id="{7D6E75A6-C0EF-48CF-836A-01BF76958B73}"/>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A98F4AB8-7E88-4BDE-B2BC-22406C2A5673}"/>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254071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25D4-796A-4D0B-B1CF-E19B01E37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a:extLst>
              <a:ext uri="{FF2B5EF4-FFF2-40B4-BE49-F238E27FC236}">
                <a16:creationId xmlns:a16="http://schemas.microsoft.com/office/drawing/2014/main" id="{441CB91E-1FEE-4FA3-8D0C-96344D22CB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a:extLst>
              <a:ext uri="{FF2B5EF4-FFF2-40B4-BE49-F238E27FC236}">
                <a16:creationId xmlns:a16="http://schemas.microsoft.com/office/drawing/2014/main" id="{09A44510-DB92-4D1D-820C-6C6C1C2C6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CDE545-1934-49DE-908D-C30AF4150919}"/>
              </a:ext>
            </a:extLst>
          </p:cNvPr>
          <p:cNvSpPr>
            <a:spLocks noGrp="1"/>
          </p:cNvSpPr>
          <p:nvPr>
            <p:ph type="dt" sz="half" idx="10"/>
          </p:nvPr>
        </p:nvSpPr>
        <p:spPr/>
        <p:txBody>
          <a:bodyPr/>
          <a:lstStyle/>
          <a:p>
            <a:fld id="{EF48A894-48A0-408F-9D06-8743D40C9E26}" type="datetimeFigureOut">
              <a:rPr lang="ar-IQ" smtClean="0"/>
              <a:t>15/05/1442</a:t>
            </a:fld>
            <a:endParaRPr lang="ar-IQ"/>
          </a:p>
        </p:txBody>
      </p:sp>
      <p:sp>
        <p:nvSpPr>
          <p:cNvPr id="6" name="Footer Placeholder 5">
            <a:extLst>
              <a:ext uri="{FF2B5EF4-FFF2-40B4-BE49-F238E27FC236}">
                <a16:creationId xmlns:a16="http://schemas.microsoft.com/office/drawing/2014/main" id="{89C55139-0F00-4E4B-B1B9-A900132E6794}"/>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1E48FE97-E2DC-404C-8F4E-535CC7A61817}"/>
              </a:ext>
            </a:extLst>
          </p:cNvPr>
          <p:cNvSpPr>
            <a:spLocks noGrp="1"/>
          </p:cNvSpPr>
          <p:nvPr>
            <p:ph type="sldNum" sz="quarter" idx="12"/>
          </p:nvPr>
        </p:nvSpPr>
        <p:spPr/>
        <p:txBody>
          <a:bodyPr/>
          <a:lstStyle/>
          <a:p>
            <a:fld id="{B7367815-3DD9-4D5F-905F-467CEF3D8ADA}" type="slidenum">
              <a:rPr lang="ar-IQ" smtClean="0"/>
              <a:t>‹#›</a:t>
            </a:fld>
            <a:endParaRPr lang="ar-IQ"/>
          </a:p>
        </p:txBody>
      </p:sp>
    </p:spTree>
    <p:extLst>
      <p:ext uri="{BB962C8B-B14F-4D97-AF65-F5344CB8AC3E}">
        <p14:creationId xmlns:p14="http://schemas.microsoft.com/office/powerpoint/2010/main" val="150958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E20001-0336-4B5A-9A27-E4D2DFFEB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IQ"/>
          </a:p>
        </p:txBody>
      </p:sp>
      <p:sp>
        <p:nvSpPr>
          <p:cNvPr id="3" name="Text Placeholder 2">
            <a:extLst>
              <a:ext uri="{FF2B5EF4-FFF2-40B4-BE49-F238E27FC236}">
                <a16:creationId xmlns:a16="http://schemas.microsoft.com/office/drawing/2014/main" id="{B7ACCD1E-8671-450D-AA04-4B81764C40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77308B17-0439-4843-AFE6-46E0707B10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8A894-48A0-408F-9D06-8743D40C9E26}" type="datetimeFigureOut">
              <a:rPr lang="ar-IQ" smtClean="0"/>
              <a:t>15/05/1442</a:t>
            </a:fld>
            <a:endParaRPr lang="ar-IQ"/>
          </a:p>
        </p:txBody>
      </p:sp>
      <p:sp>
        <p:nvSpPr>
          <p:cNvPr id="5" name="Footer Placeholder 4">
            <a:extLst>
              <a:ext uri="{FF2B5EF4-FFF2-40B4-BE49-F238E27FC236}">
                <a16:creationId xmlns:a16="http://schemas.microsoft.com/office/drawing/2014/main" id="{3B698B1B-7B5E-46E5-A925-CBE6B397E2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a:extLst>
              <a:ext uri="{FF2B5EF4-FFF2-40B4-BE49-F238E27FC236}">
                <a16:creationId xmlns:a16="http://schemas.microsoft.com/office/drawing/2014/main" id="{ED52DE34-A329-4F04-A1A8-13B739B11E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67815-3DD9-4D5F-905F-467CEF3D8ADA}" type="slidenum">
              <a:rPr lang="ar-IQ" smtClean="0"/>
              <a:t>‹#›</a:t>
            </a:fld>
            <a:endParaRPr lang="ar-IQ"/>
          </a:p>
        </p:txBody>
      </p:sp>
    </p:spTree>
    <p:extLst>
      <p:ext uri="{BB962C8B-B14F-4D97-AF65-F5344CB8AC3E}">
        <p14:creationId xmlns:p14="http://schemas.microsoft.com/office/powerpoint/2010/main" val="2791642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492371"/>
            <a:ext cx="11465169" cy="5184017"/>
          </a:xfrm>
        </p:spPr>
        <p:txBody>
          <a:bodyPr>
            <a:normAutofit/>
          </a:bodyPr>
          <a:lstStyle/>
          <a:p>
            <a:pPr algn="l">
              <a:lnSpc>
                <a:spcPct val="150000"/>
              </a:lnSpc>
            </a:pPr>
            <a:endParaRPr lang="ar-IQ" sz="3100" dirty="0"/>
          </a:p>
        </p:txBody>
      </p:sp>
      <p:pic>
        <p:nvPicPr>
          <p:cNvPr id="4" name="Picture 3">
            <a:extLst>
              <a:ext uri="{FF2B5EF4-FFF2-40B4-BE49-F238E27FC236}">
                <a16:creationId xmlns:a16="http://schemas.microsoft.com/office/drawing/2014/main" id="{CA4E95FE-FAB1-4400-8571-832EC005A6B5}"/>
              </a:ext>
            </a:extLst>
          </p:cNvPr>
          <p:cNvPicPr>
            <a:picLocks noChangeAspect="1"/>
          </p:cNvPicPr>
          <p:nvPr/>
        </p:nvPicPr>
        <p:blipFill>
          <a:blip r:embed="rId4"/>
          <a:stretch>
            <a:fillRect/>
          </a:stretch>
        </p:blipFill>
        <p:spPr>
          <a:xfrm>
            <a:off x="0" y="0"/>
            <a:ext cx="12192000" cy="6857999"/>
          </a:xfrm>
          <a:prstGeom prst="rect">
            <a:avLst/>
          </a:prstGeom>
        </p:spPr>
      </p:pic>
      <p:pic>
        <p:nvPicPr>
          <p:cNvPr id="3" name="Audio 2">
            <a:hlinkClick r:id="" action="ppaction://media"/>
            <a:extLst>
              <a:ext uri="{FF2B5EF4-FFF2-40B4-BE49-F238E27FC236}">
                <a16:creationId xmlns:a16="http://schemas.microsoft.com/office/drawing/2014/main" id="{C032BA7A-2ED8-48CF-9A79-C9CE1BCDC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402970"/>
      </p:ext>
    </p:extLst>
  </p:cSld>
  <p:clrMapOvr>
    <a:masterClrMapping/>
  </p:clrMapOvr>
  <mc:AlternateContent xmlns:mc="http://schemas.openxmlformats.org/markup-compatibility/2006" xmlns:p14="http://schemas.microsoft.com/office/powerpoint/2010/main">
    <mc:Choice Requires="p14">
      <p:transition spd="slow" p14:dur="2000" advTm="75871"/>
    </mc:Choice>
    <mc:Fallback xmlns="">
      <p:transition spd="slow" advTm="7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63415" y="436099"/>
            <a:ext cx="11465169" cy="6858001"/>
          </a:xfrm>
        </p:spPr>
        <p:txBody>
          <a:bodyPr>
            <a:normAutofit/>
          </a:bodyPr>
          <a:lstStyle/>
          <a:p>
            <a:pPr algn="l">
              <a:lnSpc>
                <a:spcPct val="150000"/>
              </a:lnSpc>
            </a:pPr>
            <a:br>
              <a:rPr lang="en-US" sz="3100" dirty="0"/>
            </a:br>
            <a:br>
              <a:rPr lang="en-US" sz="3100" dirty="0"/>
            </a:br>
            <a:endParaRPr lang="ar-IQ" sz="3100" dirty="0"/>
          </a:p>
        </p:txBody>
      </p:sp>
      <p:pic>
        <p:nvPicPr>
          <p:cNvPr id="4" name="Picture 3">
            <a:extLst>
              <a:ext uri="{FF2B5EF4-FFF2-40B4-BE49-F238E27FC236}">
                <a16:creationId xmlns:a16="http://schemas.microsoft.com/office/drawing/2014/main" id="{16F3BF35-D819-4BC8-B7FB-514ADDE02137}"/>
              </a:ext>
            </a:extLst>
          </p:cNvPr>
          <p:cNvPicPr>
            <a:picLocks noChangeAspect="1"/>
          </p:cNvPicPr>
          <p:nvPr/>
        </p:nvPicPr>
        <p:blipFill>
          <a:blip r:embed="rId5"/>
          <a:stretch>
            <a:fillRect/>
          </a:stretch>
        </p:blipFill>
        <p:spPr>
          <a:xfrm>
            <a:off x="181706" y="185030"/>
            <a:ext cx="11828585" cy="6457070"/>
          </a:xfrm>
          <a:prstGeom prst="rect">
            <a:avLst/>
          </a:prstGeom>
        </p:spPr>
      </p:pic>
      <p:pic>
        <p:nvPicPr>
          <p:cNvPr id="8" name="Audio 7">
            <a:hlinkClick r:id="" action="ppaction://media"/>
            <a:extLst>
              <a:ext uri="{FF2B5EF4-FFF2-40B4-BE49-F238E27FC236}">
                <a16:creationId xmlns:a16="http://schemas.microsoft.com/office/drawing/2014/main" id="{E882479C-7205-4DA1-8662-FFCB2E1D2D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0374094"/>
      </p:ext>
    </p:extLst>
  </p:cSld>
  <p:clrMapOvr>
    <a:masterClrMapping/>
  </p:clrMapOvr>
  <mc:AlternateContent xmlns:mc="http://schemas.openxmlformats.org/markup-compatibility/2006" xmlns:p14="http://schemas.microsoft.com/office/powerpoint/2010/main">
    <mc:Choice Requires="p14">
      <p:transition spd="slow" p14:dur="2000" advTm="86342"/>
    </mc:Choice>
    <mc:Fallback xmlns="">
      <p:transition spd="slow" advTm="86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63415" y="436099"/>
            <a:ext cx="11465169" cy="6858001"/>
          </a:xfrm>
        </p:spPr>
        <p:txBody>
          <a:bodyPr>
            <a:normAutofit fontScale="90000"/>
          </a:bodyPr>
          <a:lstStyle/>
          <a:p>
            <a:pPr algn="l">
              <a:lnSpc>
                <a:spcPct val="150000"/>
              </a:lnSpc>
            </a:pPr>
            <a:br>
              <a:rPr lang="en-US" sz="3100" dirty="0"/>
            </a:br>
            <a:br>
              <a:rPr lang="en-US" sz="3100" dirty="0"/>
            </a:br>
            <a:r>
              <a:rPr lang="en-US" sz="3100" b="1" i="1" dirty="0">
                <a:solidFill>
                  <a:srgbClr val="FF0000"/>
                </a:solidFill>
              </a:rPr>
              <a:t>The most important function of :</a:t>
            </a:r>
            <a:br>
              <a:rPr lang="en-US" sz="3100" b="1" i="1" dirty="0">
                <a:solidFill>
                  <a:srgbClr val="FF0000"/>
                </a:solidFill>
              </a:rPr>
            </a:br>
            <a:r>
              <a:rPr lang="en-US" sz="3100" b="1" i="1" dirty="0"/>
              <a:t>Neutrophils</a:t>
            </a:r>
            <a:r>
              <a:rPr lang="en-US" sz="3100" dirty="0"/>
              <a:t> is phagocytosis , (cellular ingestion of offending agent).the neutrophils are a mature cells attack and destroy bacteria ,virus and other injurious agents even in circulating blood .</a:t>
            </a:r>
            <a:br>
              <a:rPr lang="en-US" sz="3100" dirty="0"/>
            </a:br>
            <a:br>
              <a:rPr lang="en-US" sz="3100" dirty="0"/>
            </a:br>
            <a:r>
              <a:rPr lang="en-US" sz="3100" b="1" i="1" dirty="0"/>
              <a:t>Eosinophils</a:t>
            </a:r>
            <a:r>
              <a:rPr lang="en-US" sz="3100" dirty="0"/>
              <a:t> migrate into tissues diseased by parasites and release substances that kill many of them. They also migrate toward inflamed allergic tissue and detoxify some of the substances released during allergic reactions. Circulating eosinophil level is elevated in allergic disease and parasitic infections. </a:t>
            </a:r>
            <a:br>
              <a:rPr lang="en-US" sz="3100" dirty="0"/>
            </a:br>
            <a:r>
              <a:rPr lang="en-US" sz="3100" dirty="0"/>
              <a:t> </a:t>
            </a:r>
            <a:br>
              <a:rPr lang="en-US" sz="3100" dirty="0"/>
            </a:br>
            <a:endParaRPr lang="ar-IQ" sz="3100" dirty="0"/>
          </a:p>
        </p:txBody>
      </p:sp>
      <p:pic>
        <p:nvPicPr>
          <p:cNvPr id="3" name="Audio 2">
            <a:hlinkClick r:id="" action="ppaction://media"/>
            <a:extLst>
              <a:ext uri="{FF2B5EF4-FFF2-40B4-BE49-F238E27FC236}">
                <a16:creationId xmlns:a16="http://schemas.microsoft.com/office/drawing/2014/main" id="{5D828198-BDAE-4946-93A2-9DC7B5B994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1856419"/>
      </p:ext>
    </p:extLst>
  </p:cSld>
  <p:clrMapOvr>
    <a:masterClrMapping/>
  </p:clrMapOvr>
  <mc:AlternateContent xmlns:mc="http://schemas.openxmlformats.org/markup-compatibility/2006" xmlns:p14="http://schemas.microsoft.com/office/powerpoint/2010/main">
    <mc:Choice Requires="p14">
      <p:transition spd="slow" p14:dur="2000" advTm="123706"/>
    </mc:Choice>
    <mc:Fallback xmlns="">
      <p:transition spd="slow" advTm="12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154745" y="182878"/>
            <a:ext cx="11929404" cy="7568418"/>
          </a:xfrm>
        </p:spPr>
        <p:txBody>
          <a:bodyPr>
            <a:normAutofit fontScale="90000"/>
          </a:bodyPr>
          <a:lstStyle/>
          <a:p>
            <a:pPr algn="l">
              <a:lnSpc>
                <a:spcPct val="150000"/>
              </a:lnSpc>
            </a:pPr>
            <a:r>
              <a:rPr lang="en-US" sz="3100" b="1" i="1" dirty="0"/>
              <a:t>Basophils : </a:t>
            </a:r>
            <a:r>
              <a:rPr lang="en-US" sz="2800" dirty="0"/>
              <a:t>resemble but are not identical to mast cell located immediately  outside many of  the capillaries in the body . The basophils and mast cells contains heparin and histamine and play role in allergic reactions.</a:t>
            </a:r>
            <a:br>
              <a:rPr lang="en-US" sz="2800" dirty="0"/>
            </a:br>
            <a:r>
              <a:rPr lang="en-US" sz="2800" b="1" i="1" dirty="0"/>
              <a:t>Monocytes : </a:t>
            </a:r>
            <a:r>
              <a:rPr lang="en-US" sz="2800" dirty="0"/>
              <a:t>have a short transit time ,10-20 hours , in  the blood , before wandering through the capillary membranes into the tissue . Monocytes are immature cells while still in the blood . Once they enter  the tissues, they swell to much larger sizes and larger numbers of lysosomes developed in the cytoplasm. These cells are now called tissue macrophage ,and in this form they can live for months or even years, unless they are destroyed by performing phagocytic function. the tissue macrophages include Kupffer cells in the liver, pulmonary alveolar macrophages ,osteoclasts, microglia in the brain , and tissue macrophages in lymph nodes ,spleen ,and bone marrow .  </a:t>
            </a:r>
            <a:br>
              <a:rPr lang="en-US" sz="2800" dirty="0"/>
            </a:br>
            <a:br>
              <a:rPr lang="en-US" sz="3100" dirty="0"/>
            </a:br>
            <a:endParaRPr lang="ar-IQ" sz="3100" dirty="0"/>
          </a:p>
        </p:txBody>
      </p:sp>
      <p:pic>
        <p:nvPicPr>
          <p:cNvPr id="3" name="Audio 2">
            <a:hlinkClick r:id="" action="ppaction://media"/>
            <a:extLst>
              <a:ext uri="{FF2B5EF4-FFF2-40B4-BE49-F238E27FC236}">
                <a16:creationId xmlns:a16="http://schemas.microsoft.com/office/drawing/2014/main" id="{09AED116-1133-4A70-8E16-289E4B362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5814606"/>
      </p:ext>
    </p:extLst>
  </p:cSld>
  <p:clrMapOvr>
    <a:masterClrMapping/>
  </p:clrMapOvr>
  <mc:AlternateContent xmlns:mc="http://schemas.openxmlformats.org/markup-compatibility/2006" xmlns:p14="http://schemas.microsoft.com/office/powerpoint/2010/main">
    <mc:Choice Requires="p14">
      <p:transition spd="slow" p14:dur="2000" advTm="199233"/>
    </mc:Choice>
    <mc:Fallback xmlns="">
      <p:transition spd="slow" advTm="19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0" y="56274"/>
            <a:ext cx="12192000" cy="6569609"/>
          </a:xfrm>
        </p:spPr>
        <p:txBody>
          <a:bodyPr>
            <a:normAutofit fontScale="90000"/>
          </a:bodyPr>
          <a:lstStyle/>
          <a:p>
            <a:pPr algn="l">
              <a:lnSpc>
                <a:spcPct val="150000"/>
              </a:lnSpc>
            </a:pPr>
            <a:r>
              <a:rPr lang="en-US" sz="3100" b="1" dirty="0">
                <a:solidFill>
                  <a:srgbClr val="FF0000"/>
                </a:solidFill>
              </a:rPr>
              <a:t>Immune Mechanism (function of lymphocytes): WBC protect the body by two defense mechanism :</a:t>
            </a:r>
            <a:br>
              <a:rPr lang="en-US" sz="3100" b="1" dirty="0">
                <a:solidFill>
                  <a:srgbClr val="FF0000"/>
                </a:solidFill>
              </a:rPr>
            </a:br>
            <a:r>
              <a:rPr lang="en-US" sz="3100" b="1" dirty="0"/>
              <a:t>1-</a:t>
            </a:r>
            <a:r>
              <a:rPr lang="en-US" sz="3100" dirty="0"/>
              <a:t> Non specific defense mechanism –by phagocytosis .</a:t>
            </a:r>
            <a:br>
              <a:rPr lang="en-US" sz="3100" dirty="0"/>
            </a:br>
            <a:r>
              <a:rPr lang="en-US" sz="3100" b="1" dirty="0"/>
              <a:t>2-</a:t>
            </a:r>
            <a:r>
              <a:rPr lang="en-US" sz="3100" dirty="0"/>
              <a:t> specific defense mechanism –by immune system which is  a specific system  acts against specific organism or particles , and becomes effective only after the initial interactions with the specific organism or particles </a:t>
            </a:r>
            <a:r>
              <a:rPr lang="en-US" sz="3100" dirty="0" err="1"/>
              <a:t>i.e</a:t>
            </a:r>
            <a:r>
              <a:rPr lang="en-US" sz="3100" dirty="0"/>
              <a:t> immunity against  a foreign invading agent does not occur until after first invasion by the foreign agent. Lymphocyte are the key constituents of the immune system . The substance or particle that is capable of stimulating of immune system is called antigen . Most antigens are proteins or large polysaccharides.      </a:t>
            </a:r>
            <a:endParaRPr lang="ar-IQ" sz="3100" dirty="0"/>
          </a:p>
        </p:txBody>
      </p:sp>
      <p:pic>
        <p:nvPicPr>
          <p:cNvPr id="4" name="Audio 3">
            <a:hlinkClick r:id="" action="ppaction://media"/>
            <a:extLst>
              <a:ext uri="{FF2B5EF4-FFF2-40B4-BE49-F238E27FC236}">
                <a16:creationId xmlns:a16="http://schemas.microsoft.com/office/drawing/2014/main" id="{BAFC6C94-6D0B-4C30-8640-8F948A6C68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6354257"/>
      </p:ext>
    </p:extLst>
  </p:cSld>
  <p:clrMapOvr>
    <a:masterClrMapping/>
  </p:clrMapOvr>
  <mc:AlternateContent xmlns:mc="http://schemas.openxmlformats.org/markup-compatibility/2006" xmlns:p14="http://schemas.microsoft.com/office/powerpoint/2010/main">
    <mc:Choice Requires="p14">
      <p:transition spd="slow" p14:dur="2000" advTm="177053"/>
    </mc:Choice>
    <mc:Fallback xmlns="">
      <p:transition spd="slow" advTm="17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492371"/>
            <a:ext cx="11465169" cy="5184017"/>
          </a:xfrm>
        </p:spPr>
        <p:txBody>
          <a:bodyPr>
            <a:normAutofit/>
          </a:bodyPr>
          <a:lstStyle/>
          <a:p>
            <a:pPr algn="l">
              <a:lnSpc>
                <a:spcPct val="150000"/>
              </a:lnSpc>
            </a:pPr>
            <a:endParaRPr lang="ar-IQ" sz="3100" dirty="0"/>
          </a:p>
        </p:txBody>
      </p:sp>
      <p:pic>
        <p:nvPicPr>
          <p:cNvPr id="4" name="Picture 3">
            <a:extLst>
              <a:ext uri="{FF2B5EF4-FFF2-40B4-BE49-F238E27FC236}">
                <a16:creationId xmlns:a16="http://schemas.microsoft.com/office/drawing/2014/main" id="{EC2FA1D1-BC48-444C-8910-E8D6D43E0ECB}"/>
              </a:ext>
            </a:extLst>
          </p:cNvPr>
          <p:cNvPicPr>
            <a:picLocks noChangeAspect="1"/>
          </p:cNvPicPr>
          <p:nvPr/>
        </p:nvPicPr>
        <p:blipFill>
          <a:blip r:embed="rId5"/>
          <a:stretch>
            <a:fillRect/>
          </a:stretch>
        </p:blipFill>
        <p:spPr>
          <a:xfrm>
            <a:off x="0" y="0"/>
            <a:ext cx="12192000" cy="6858000"/>
          </a:xfrm>
          <a:prstGeom prst="rect">
            <a:avLst/>
          </a:prstGeom>
        </p:spPr>
      </p:pic>
      <p:pic>
        <p:nvPicPr>
          <p:cNvPr id="3" name="Audio 2">
            <a:hlinkClick r:id="" action="ppaction://media"/>
            <a:extLst>
              <a:ext uri="{FF2B5EF4-FFF2-40B4-BE49-F238E27FC236}">
                <a16:creationId xmlns:a16="http://schemas.microsoft.com/office/drawing/2014/main" id="{E59BD5FD-9952-4BFF-8880-0998DE08D2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4835185"/>
      </p:ext>
    </p:extLst>
  </p:cSld>
  <p:clrMapOvr>
    <a:masterClrMapping/>
  </p:clrMapOvr>
  <mc:AlternateContent xmlns:mc="http://schemas.openxmlformats.org/markup-compatibility/2006" xmlns:p14="http://schemas.microsoft.com/office/powerpoint/2010/main">
    <mc:Choice Requires="p14">
      <p:transition spd="slow" p14:dur="2000" advTm="84258"/>
    </mc:Choice>
    <mc:Fallback xmlns="">
      <p:transition spd="slow" advTm="84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492371"/>
            <a:ext cx="11465169" cy="5184017"/>
          </a:xfrm>
        </p:spPr>
        <p:txBody>
          <a:bodyPr>
            <a:normAutofit/>
          </a:bodyPr>
          <a:lstStyle/>
          <a:p>
            <a:pPr algn="l">
              <a:lnSpc>
                <a:spcPct val="150000"/>
              </a:lnSpc>
            </a:pPr>
            <a:endParaRPr lang="ar-IQ" sz="3100" dirty="0"/>
          </a:p>
        </p:txBody>
      </p:sp>
      <p:pic>
        <p:nvPicPr>
          <p:cNvPr id="4" name="Picture 3">
            <a:extLst>
              <a:ext uri="{FF2B5EF4-FFF2-40B4-BE49-F238E27FC236}">
                <a16:creationId xmlns:a16="http://schemas.microsoft.com/office/drawing/2014/main" id="{54089697-3CF0-447C-84D8-F13C7EEAA2A6}"/>
              </a:ext>
            </a:extLst>
          </p:cNvPr>
          <p:cNvPicPr>
            <a:picLocks noChangeAspect="1"/>
          </p:cNvPicPr>
          <p:nvPr/>
        </p:nvPicPr>
        <p:blipFill>
          <a:blip r:embed="rId4"/>
          <a:stretch>
            <a:fillRect/>
          </a:stretch>
        </p:blipFill>
        <p:spPr>
          <a:xfrm>
            <a:off x="0" y="0"/>
            <a:ext cx="12192000" cy="6710289"/>
          </a:xfrm>
          <a:prstGeom prst="rect">
            <a:avLst/>
          </a:prstGeom>
        </p:spPr>
      </p:pic>
      <p:pic>
        <p:nvPicPr>
          <p:cNvPr id="5" name="Audio 4">
            <a:hlinkClick r:id="" action="ppaction://media"/>
            <a:extLst>
              <a:ext uri="{FF2B5EF4-FFF2-40B4-BE49-F238E27FC236}">
                <a16:creationId xmlns:a16="http://schemas.microsoft.com/office/drawing/2014/main" id="{1C916CB5-60D0-49CE-B869-E7728EC15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2519044"/>
      </p:ext>
    </p:extLst>
  </p:cSld>
  <p:clrMapOvr>
    <a:masterClrMapping/>
  </p:clrMapOvr>
  <mc:AlternateContent xmlns:mc="http://schemas.openxmlformats.org/markup-compatibility/2006" xmlns:p14="http://schemas.microsoft.com/office/powerpoint/2010/main">
    <mc:Choice Requires="p14">
      <p:transition spd="slow" p14:dur="2000" advTm="92846"/>
    </mc:Choice>
    <mc:Fallback xmlns="">
      <p:transition spd="slow" advTm="92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492371"/>
            <a:ext cx="11465169" cy="5184017"/>
          </a:xfrm>
        </p:spPr>
        <p:txBody>
          <a:bodyPr>
            <a:normAutofit/>
          </a:bodyPr>
          <a:lstStyle/>
          <a:p>
            <a:pPr algn="l">
              <a:lnSpc>
                <a:spcPct val="150000"/>
              </a:lnSpc>
            </a:pPr>
            <a:endParaRPr lang="ar-IQ" sz="3100" dirty="0"/>
          </a:p>
        </p:txBody>
      </p:sp>
      <p:pic>
        <p:nvPicPr>
          <p:cNvPr id="4" name="Picture 3">
            <a:extLst>
              <a:ext uri="{FF2B5EF4-FFF2-40B4-BE49-F238E27FC236}">
                <a16:creationId xmlns:a16="http://schemas.microsoft.com/office/drawing/2014/main" id="{CE370883-EBE9-4886-929B-622A193A3C50}"/>
              </a:ext>
            </a:extLst>
          </p:cNvPr>
          <p:cNvPicPr>
            <a:picLocks noChangeAspect="1"/>
          </p:cNvPicPr>
          <p:nvPr/>
        </p:nvPicPr>
        <p:blipFill>
          <a:blip r:embed="rId4"/>
          <a:stretch>
            <a:fillRect/>
          </a:stretch>
        </p:blipFill>
        <p:spPr>
          <a:xfrm>
            <a:off x="1" y="0"/>
            <a:ext cx="12192000" cy="6858000"/>
          </a:xfrm>
          <a:prstGeom prst="rect">
            <a:avLst/>
          </a:prstGeom>
        </p:spPr>
      </p:pic>
      <p:pic>
        <p:nvPicPr>
          <p:cNvPr id="3" name="Audio 2">
            <a:hlinkClick r:id="" action="ppaction://media"/>
            <a:extLst>
              <a:ext uri="{FF2B5EF4-FFF2-40B4-BE49-F238E27FC236}">
                <a16:creationId xmlns:a16="http://schemas.microsoft.com/office/drawing/2014/main" id="{A8911735-39C7-420A-B767-08A19D6B40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547845"/>
      </p:ext>
    </p:extLst>
  </p:cSld>
  <p:clrMapOvr>
    <a:masterClrMapping/>
  </p:clrMapOvr>
  <mc:AlternateContent xmlns:mc="http://schemas.openxmlformats.org/markup-compatibility/2006" xmlns:p14="http://schemas.microsoft.com/office/powerpoint/2010/main">
    <mc:Choice Requires="p14">
      <p:transition spd="slow" p14:dur="2000" advTm="81249"/>
    </mc:Choice>
    <mc:Fallback xmlns="">
      <p:transition spd="slow" advTm="8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492371"/>
            <a:ext cx="11465169" cy="5184017"/>
          </a:xfrm>
        </p:spPr>
        <p:txBody>
          <a:bodyPr>
            <a:normAutofit/>
          </a:bodyPr>
          <a:lstStyle/>
          <a:p>
            <a:pPr algn="l">
              <a:lnSpc>
                <a:spcPct val="150000"/>
              </a:lnSpc>
            </a:pPr>
            <a:endParaRPr lang="ar-IQ" sz="3100" dirty="0"/>
          </a:p>
        </p:txBody>
      </p:sp>
      <p:pic>
        <p:nvPicPr>
          <p:cNvPr id="4" name="Picture 3">
            <a:extLst>
              <a:ext uri="{FF2B5EF4-FFF2-40B4-BE49-F238E27FC236}">
                <a16:creationId xmlns:a16="http://schemas.microsoft.com/office/drawing/2014/main" id="{550D6768-4CD1-4A4F-9572-EDDA9E0832E9}"/>
              </a:ext>
            </a:extLst>
          </p:cNvPr>
          <p:cNvPicPr>
            <a:picLocks noChangeAspect="1"/>
          </p:cNvPicPr>
          <p:nvPr/>
        </p:nvPicPr>
        <p:blipFill>
          <a:blip r:embed="rId4"/>
          <a:stretch>
            <a:fillRect/>
          </a:stretch>
        </p:blipFill>
        <p:spPr>
          <a:xfrm>
            <a:off x="0" y="0"/>
            <a:ext cx="12192000" cy="6858000"/>
          </a:xfrm>
          <a:prstGeom prst="rect">
            <a:avLst/>
          </a:prstGeom>
        </p:spPr>
      </p:pic>
      <p:pic>
        <p:nvPicPr>
          <p:cNvPr id="7" name="Audio 6">
            <a:hlinkClick r:id="" action="ppaction://media"/>
            <a:extLst>
              <a:ext uri="{FF2B5EF4-FFF2-40B4-BE49-F238E27FC236}">
                <a16:creationId xmlns:a16="http://schemas.microsoft.com/office/drawing/2014/main" id="{7EA9C429-B201-4EA0-B2ED-226BFC8605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0794568"/>
      </p:ext>
    </p:extLst>
  </p:cSld>
  <p:clrMapOvr>
    <a:masterClrMapping/>
  </p:clrMapOvr>
  <mc:AlternateContent xmlns:mc="http://schemas.openxmlformats.org/markup-compatibility/2006" xmlns:p14="http://schemas.microsoft.com/office/powerpoint/2010/main">
    <mc:Choice Requires="p14">
      <p:transition spd="slow" p14:dur="2000" advTm="132272"/>
    </mc:Choice>
    <mc:Fallback xmlns="">
      <p:transition spd="slow" advTm="13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492371"/>
            <a:ext cx="11465169" cy="5184017"/>
          </a:xfrm>
        </p:spPr>
        <p:txBody>
          <a:bodyPr>
            <a:normAutofit/>
          </a:bodyPr>
          <a:lstStyle/>
          <a:p>
            <a:pPr algn="l">
              <a:lnSpc>
                <a:spcPct val="150000"/>
              </a:lnSpc>
            </a:pPr>
            <a:endParaRPr lang="ar-IQ" sz="3100" dirty="0"/>
          </a:p>
        </p:txBody>
      </p:sp>
      <p:pic>
        <p:nvPicPr>
          <p:cNvPr id="5" name="Picture 4">
            <a:extLst>
              <a:ext uri="{FF2B5EF4-FFF2-40B4-BE49-F238E27FC236}">
                <a16:creationId xmlns:a16="http://schemas.microsoft.com/office/drawing/2014/main" id="{25EBA3F6-AD76-4C3C-89FD-AD045C5C4A3E}"/>
              </a:ext>
            </a:extLst>
          </p:cNvPr>
          <p:cNvPicPr>
            <a:picLocks noChangeAspect="1"/>
          </p:cNvPicPr>
          <p:nvPr/>
        </p:nvPicPr>
        <p:blipFill>
          <a:blip r:embed="rId4"/>
          <a:stretch>
            <a:fillRect/>
          </a:stretch>
        </p:blipFill>
        <p:spPr>
          <a:xfrm>
            <a:off x="0" y="140677"/>
            <a:ext cx="12191999" cy="6386731"/>
          </a:xfrm>
          <a:prstGeom prst="rect">
            <a:avLst/>
          </a:prstGeom>
        </p:spPr>
      </p:pic>
      <p:pic>
        <p:nvPicPr>
          <p:cNvPr id="6" name="Audio 5">
            <a:hlinkClick r:id="" action="ppaction://media"/>
            <a:extLst>
              <a:ext uri="{FF2B5EF4-FFF2-40B4-BE49-F238E27FC236}">
                <a16:creationId xmlns:a16="http://schemas.microsoft.com/office/drawing/2014/main" id="{5A211252-9E3D-4408-BC4B-5BE7912756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2270014"/>
      </p:ext>
    </p:extLst>
  </p:cSld>
  <p:clrMapOvr>
    <a:masterClrMapping/>
  </p:clrMapOvr>
  <mc:AlternateContent xmlns:mc="http://schemas.openxmlformats.org/markup-compatibility/2006" xmlns:p14="http://schemas.microsoft.com/office/powerpoint/2010/main">
    <mc:Choice Requires="p14">
      <p:transition spd="slow" p14:dur="2000" advTm="92361"/>
    </mc:Choice>
    <mc:Fallback xmlns="">
      <p:transition spd="slow" advTm="9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182885"/>
            <a:ext cx="11465169" cy="5676388"/>
          </a:xfrm>
        </p:spPr>
        <p:txBody>
          <a:bodyPr>
            <a:normAutofit fontScale="90000"/>
          </a:bodyPr>
          <a:lstStyle/>
          <a:p>
            <a:pPr algn="l">
              <a:lnSpc>
                <a:spcPct val="150000"/>
              </a:lnSpc>
            </a:pPr>
            <a:r>
              <a:rPr lang="en-US" sz="3200" b="1" dirty="0">
                <a:solidFill>
                  <a:srgbClr val="FF0000"/>
                </a:solidFill>
              </a:rPr>
              <a:t>Formation of WBCs (leukopoiesis): </a:t>
            </a:r>
            <a:r>
              <a:rPr lang="en-US" sz="3100" dirty="0"/>
              <a:t>After birth the granulocytes and monocytes are formed only in the bone marrow . The lymphocytes are formed in the lymphoid tissue of the bone marrow , Thymus, spleen ,lymph nodes and other. The WBC formed in the bone marrow especially the granulocytes ,are stored within the marrow until the are needed in the circulatory system. Then when the needed arises, various factors cause them to be released . The lymphocytes are mostly stored in various area of lymphoid tissue except for small number of lymphocytes that are temporarily being transported in the blood . They enter the blood stream for the most part via the lymphatics.       </a:t>
            </a:r>
            <a:endParaRPr lang="ar-IQ" sz="3100" dirty="0"/>
          </a:p>
        </p:txBody>
      </p:sp>
      <p:pic>
        <p:nvPicPr>
          <p:cNvPr id="3" name="Audio 2">
            <a:hlinkClick r:id="" action="ppaction://media"/>
            <a:extLst>
              <a:ext uri="{FF2B5EF4-FFF2-40B4-BE49-F238E27FC236}">
                <a16:creationId xmlns:a16="http://schemas.microsoft.com/office/drawing/2014/main" id="{D75D434C-63E1-46A0-A0CB-087A87AD1F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9045631"/>
      </p:ext>
    </p:extLst>
  </p:cSld>
  <p:clrMapOvr>
    <a:masterClrMapping/>
  </p:clrMapOvr>
  <mc:AlternateContent xmlns:mc="http://schemas.openxmlformats.org/markup-compatibility/2006" xmlns:p14="http://schemas.microsoft.com/office/powerpoint/2010/main">
    <mc:Choice Requires="p14">
      <p:transition spd="slow" p14:dur="2000" advTm="169695"/>
    </mc:Choice>
    <mc:Fallback xmlns="">
      <p:transition spd="slow" advTm="16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492371"/>
            <a:ext cx="11465169" cy="5184017"/>
          </a:xfrm>
        </p:spPr>
        <p:txBody>
          <a:bodyPr>
            <a:normAutofit/>
          </a:bodyPr>
          <a:lstStyle/>
          <a:p>
            <a:pPr algn="l">
              <a:lnSpc>
                <a:spcPct val="150000"/>
              </a:lnSpc>
            </a:pPr>
            <a:endParaRPr lang="ar-IQ" sz="3100" dirty="0"/>
          </a:p>
        </p:txBody>
      </p:sp>
      <p:pic>
        <p:nvPicPr>
          <p:cNvPr id="5" name="Picture 4">
            <a:extLst>
              <a:ext uri="{FF2B5EF4-FFF2-40B4-BE49-F238E27FC236}">
                <a16:creationId xmlns:a16="http://schemas.microsoft.com/office/drawing/2014/main" id="{E4318ABF-DEF5-4C14-A8F3-1927382888A4}"/>
              </a:ext>
            </a:extLst>
          </p:cNvPr>
          <p:cNvPicPr>
            <a:picLocks noChangeAspect="1"/>
          </p:cNvPicPr>
          <p:nvPr/>
        </p:nvPicPr>
        <p:blipFill>
          <a:blip r:embed="rId5"/>
          <a:stretch>
            <a:fillRect/>
          </a:stretch>
        </p:blipFill>
        <p:spPr>
          <a:xfrm>
            <a:off x="0" y="0"/>
            <a:ext cx="12192000" cy="6858000"/>
          </a:xfrm>
          <a:prstGeom prst="rect">
            <a:avLst/>
          </a:prstGeom>
        </p:spPr>
      </p:pic>
      <p:pic>
        <p:nvPicPr>
          <p:cNvPr id="3" name="Audio 2">
            <a:hlinkClick r:id="" action="ppaction://media"/>
            <a:extLst>
              <a:ext uri="{FF2B5EF4-FFF2-40B4-BE49-F238E27FC236}">
                <a16:creationId xmlns:a16="http://schemas.microsoft.com/office/drawing/2014/main" id="{329AC46E-21BB-499D-AB2B-4ED50005A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1070098"/>
      </p:ext>
    </p:extLst>
  </p:cSld>
  <p:clrMapOvr>
    <a:masterClrMapping/>
  </p:clrMapOvr>
  <mc:AlternateContent xmlns:mc="http://schemas.openxmlformats.org/markup-compatibility/2006" xmlns:p14="http://schemas.microsoft.com/office/powerpoint/2010/main">
    <mc:Choice Requires="p14">
      <p:transition spd="slow" p14:dur="2000" advTm="127727"/>
    </mc:Choice>
    <mc:Fallback xmlns="">
      <p:transition spd="slow" advTm="12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AB1-4EBE-4221-8EF1-E3BC6243918C}"/>
              </a:ext>
            </a:extLst>
          </p:cNvPr>
          <p:cNvSpPr>
            <a:spLocks noGrp="1"/>
          </p:cNvSpPr>
          <p:nvPr>
            <p:ph type="ctrTitle"/>
          </p:nvPr>
        </p:nvSpPr>
        <p:spPr>
          <a:xfrm>
            <a:off x="337625" y="492371"/>
            <a:ext cx="11465169" cy="5184017"/>
          </a:xfrm>
        </p:spPr>
        <p:txBody>
          <a:bodyPr>
            <a:normAutofit/>
          </a:bodyPr>
          <a:lstStyle/>
          <a:p>
            <a:pPr algn="l">
              <a:lnSpc>
                <a:spcPct val="150000"/>
              </a:lnSpc>
            </a:pPr>
            <a:endParaRPr lang="ar-IQ" sz="3100" dirty="0"/>
          </a:p>
        </p:txBody>
      </p:sp>
      <p:pic>
        <p:nvPicPr>
          <p:cNvPr id="4" name="Picture 3">
            <a:extLst>
              <a:ext uri="{FF2B5EF4-FFF2-40B4-BE49-F238E27FC236}">
                <a16:creationId xmlns:a16="http://schemas.microsoft.com/office/drawing/2014/main" id="{C2DC17B9-3800-4640-B0B0-8A2BAAEB5255}"/>
              </a:ext>
            </a:extLst>
          </p:cNvPr>
          <p:cNvPicPr>
            <a:picLocks noChangeAspect="1"/>
          </p:cNvPicPr>
          <p:nvPr/>
        </p:nvPicPr>
        <p:blipFill>
          <a:blip r:embed="rId5"/>
          <a:stretch>
            <a:fillRect/>
          </a:stretch>
        </p:blipFill>
        <p:spPr>
          <a:xfrm>
            <a:off x="0" y="0"/>
            <a:ext cx="12191999" cy="6858000"/>
          </a:xfrm>
          <a:prstGeom prst="rect">
            <a:avLst/>
          </a:prstGeom>
        </p:spPr>
      </p:pic>
      <p:pic>
        <p:nvPicPr>
          <p:cNvPr id="5" name="Audio 4">
            <a:hlinkClick r:id="" action="ppaction://media"/>
            <a:extLst>
              <a:ext uri="{FF2B5EF4-FFF2-40B4-BE49-F238E27FC236}">
                <a16:creationId xmlns:a16="http://schemas.microsoft.com/office/drawing/2014/main" id="{6DFE270B-2EBA-4100-A783-7754C43BA8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40966640"/>
      </p:ext>
    </p:extLst>
  </p:cSld>
  <p:clrMapOvr>
    <a:masterClrMapping/>
  </p:clrMapOvr>
  <mc:AlternateContent xmlns:mc="http://schemas.openxmlformats.org/markup-compatibility/2006" xmlns:p14="http://schemas.microsoft.com/office/powerpoint/2010/main">
    <mc:Choice Requires="p14">
      <p:transition spd="slow" p14:dur="2000" advTm="162063"/>
    </mc:Choice>
    <mc:Fallback xmlns="">
      <p:transition spd="slow" advTm="16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496</Words>
  <Application>Microsoft Office PowerPoint</Application>
  <PresentationFormat>Widescreen</PresentationFormat>
  <Paragraphs>10</Paragraphs>
  <Slides>13</Slides>
  <Notes>5</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Formation of WBCs (leukopoiesis): After birth the granulocytes and monocytes are formed only in the bone marrow . The lymphocytes are formed in the lymphoid tissue of the bone marrow , Thymus, spleen ,lymph nodes and other. The WBC formed in the bone marrow especially the granulocytes ,are stored within the marrow until the are needed in the circulatory system. Then when the needed arises, various factors cause them to be released . The lymphocytes are mostly stored in various area of lymphoid tissue except for small number of lymphocytes that are temporarily being transported in the blood . They enter the blood stream for the most part via the lymphatics.       </vt:lpstr>
      <vt:lpstr>PowerPoint Presentation</vt:lpstr>
      <vt:lpstr>PowerPoint Presentation</vt:lpstr>
      <vt:lpstr>  </vt:lpstr>
      <vt:lpstr>  The most important function of : Neutrophils is phagocytosis , (cellular ingestion of offending agent).the neutrophils are a mature cells attack and destroy bacteria ,virus and other injurious agents even in circulating blood .  Eosinophils migrate into tissues diseased by parasites and release substances that kill many of them. They also migrate toward inflamed allergic tissue and detoxify some of the substances released during allergic reactions. Circulating eosinophil level is elevated in allergic disease and parasitic infections.    </vt:lpstr>
      <vt:lpstr>Basophils : resemble but are not identical to mast cell located immediately  outside many of  the capillaries in the body . The basophils and mast cells contains heparin and histamine and play role in allergic reactions. Monocytes : have a short transit time ,10-20 hours , in  the blood , before wandering through the capillary membranes into the tissue . Monocytes are immature cells while still in the blood . Once they enter  the tissues, they swell to much larger sizes and larger numbers of lysosomes developed in the cytoplasm. These cells are now called tissue macrophage ,and in this form they can live for months or even years, unless they are destroyed by performing phagocytic function. the tissue macrophages include Kupffer cells in the liver, pulmonary alveolar macrophages ,osteoclasts, microglia in the brain , and tissue macrophages in lymph nodes ,spleen ,and bone marrow .    </vt:lpstr>
      <vt:lpstr>Immune Mechanism (function of lymphocytes): WBC protect the body by two defense mechanism : 1- Non specific defense mechanism –by phagocytosis . 2- specific defense mechanism –by immune system which is  a specific system  acts against specific organism or particles , and becomes effective only after the initial interactions with the specific organism or particles i.e immunity against  a foreign invading agent does not occur until after first invasion by the foreign agent. Lymphocyte are the key constituents of the immune system . The substance or particle that is capable of stimulating of immune system is called antigen . Most antigens are proteins or large polysaccharides.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of WBCs (leukopoiesis): After birth the granulocytes and monocytes are formed only in the bone marrow . The lymphocytes are formed in the lymphoid tissue of the bone marrow , Thymus, spleen ,lymph nodes and other. The WBC formed in the bone marrow especially the granulocytes ,are stored within the marrow until the are needed in the circulatory system. Then when the needed arises, various factors cause them to be released . The lymphocytes that are temporarily being transported in the blood . They enter the blood stream for the most part via he lymphocyte.       </dc:title>
  <dc:creator>shath.bio</dc:creator>
  <cp:lastModifiedBy>shath.bio</cp:lastModifiedBy>
  <cp:revision>8</cp:revision>
  <dcterms:created xsi:type="dcterms:W3CDTF">2020-12-19T20:03:16Z</dcterms:created>
  <dcterms:modified xsi:type="dcterms:W3CDTF">2020-12-28T21:58:28Z</dcterms:modified>
</cp:coreProperties>
</file>